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85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745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65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65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17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601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9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43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0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48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4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9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0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7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1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5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209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9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0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8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7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/>
          <a:p>
            <a:r>
              <a:rPr lang="hr-HR" dirty="0"/>
              <a:t>Ostale klime na Zemlji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1250722"/>
            <a:ext cx="9613859" cy="230732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>
            <a:normAutofit/>
          </a:bodyPr>
          <a:lstStyle/>
          <a:p>
            <a:r>
              <a:rPr lang="hr-HR"/>
              <a:t>Kviz</a:t>
            </a:r>
          </a:p>
        </p:txBody>
      </p:sp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48" y="2302183"/>
            <a:ext cx="7963270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Prema istaknutom klimatskom dijagramu odredi približnu prosječnu količinu padalina za mjesec svibanj.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0919" y="418029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17 mm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4041558" y="418029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21 mm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4041558" y="548066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65 mm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50919" y="548066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50 mm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E9772C-DFB8-49CC-B7C0-0B75CF280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69F227B-3C08-4681-83EC-BAE25EC6FF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8905" y="2038932"/>
            <a:ext cx="4239060" cy="36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92" y="2125306"/>
            <a:ext cx="10717604" cy="1492132"/>
          </a:xfrm>
        </p:spPr>
        <p:txBody>
          <a:bodyPr>
            <a:normAutofit/>
          </a:bodyPr>
          <a:lstStyle/>
          <a:p>
            <a:r>
              <a:rPr lang="hr-HR" dirty="0"/>
              <a:t>5. Koji od priloženih dijagrama predstavlja snježno-šumsku klimu?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76AB28C-9F90-4F61-948F-7467DD76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10" name="Slika 9">
            <a:hlinkClick r:id="rId3" action="ppaction://hlinksldjump"/>
            <a:extLst>
              <a:ext uri="{FF2B5EF4-FFF2-40B4-BE49-F238E27FC236}">
                <a16:creationId xmlns:a16="http://schemas.microsoft.com/office/drawing/2014/main" id="{E45BC02E-FEA6-4481-9A88-FC0205531F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223" y="3915051"/>
            <a:ext cx="3432820" cy="2587053"/>
          </a:xfrm>
          <a:prstGeom prst="rect">
            <a:avLst/>
          </a:prstGeom>
        </p:spPr>
      </p:pic>
      <p:pic>
        <p:nvPicPr>
          <p:cNvPr id="12" name="Slika 11">
            <a:hlinkClick r:id="rId5" action="ppaction://hlinksldjump"/>
            <a:extLst>
              <a:ext uri="{FF2B5EF4-FFF2-40B4-BE49-F238E27FC236}">
                <a16:creationId xmlns:a16="http://schemas.microsoft.com/office/drawing/2014/main" id="{50B25E8E-C54E-4C99-8630-ECAFBC9B296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2318" y="3895376"/>
            <a:ext cx="3401863" cy="2606728"/>
          </a:xfrm>
          <a:prstGeom prst="rect">
            <a:avLst/>
          </a:prstGeom>
        </p:spPr>
      </p:pic>
      <p:pic>
        <p:nvPicPr>
          <p:cNvPr id="13" name="Slika 12">
            <a:hlinkClick r:id="rId5" action="ppaction://hlinksldjump"/>
            <a:extLst>
              <a:ext uri="{FF2B5EF4-FFF2-40B4-BE49-F238E27FC236}">
                <a16:creationId xmlns:a16="http://schemas.microsoft.com/office/drawing/2014/main" id="{FBAE46DF-2739-4A02-9E23-59340DCB2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2456" y="3917176"/>
            <a:ext cx="3401863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345" y="2136389"/>
            <a:ext cx="8823017" cy="1492132"/>
          </a:xfrm>
        </p:spPr>
        <p:txBody>
          <a:bodyPr>
            <a:normAutofit/>
          </a:bodyPr>
          <a:lstStyle/>
          <a:p>
            <a:r>
              <a:rPr lang="hr-HR" dirty="0"/>
              <a:t>6. Koji od priloženih dijagrama predstavlja pustinjsku klimu?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6078594-D219-4D03-B4B0-FB862DBE5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3" name="Slika 2">
            <a:hlinkClick r:id="rId3" action="ppaction://hlinksldjump"/>
            <a:extLst>
              <a:ext uri="{FF2B5EF4-FFF2-40B4-BE49-F238E27FC236}">
                <a16:creationId xmlns:a16="http://schemas.microsoft.com/office/drawing/2014/main" id="{C29C93B3-69D2-48DD-B3D5-680B8CA05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83" y="3761150"/>
            <a:ext cx="3401863" cy="2584928"/>
          </a:xfrm>
          <a:prstGeom prst="rect">
            <a:avLst/>
          </a:prstGeom>
        </p:spPr>
      </p:pic>
      <p:pic>
        <p:nvPicPr>
          <p:cNvPr id="10" name="Slika 9">
            <a:hlinkClick r:id="rId3" action="ppaction://hlinksldjump"/>
            <a:extLst>
              <a:ext uri="{FF2B5EF4-FFF2-40B4-BE49-F238E27FC236}">
                <a16:creationId xmlns:a16="http://schemas.microsoft.com/office/drawing/2014/main" id="{2BED199B-B369-4836-B2FC-B0AF5867EF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9254" y="3717551"/>
            <a:ext cx="3401863" cy="2606728"/>
          </a:xfrm>
          <a:prstGeom prst="rect">
            <a:avLst/>
          </a:prstGeom>
        </p:spPr>
      </p:pic>
      <p:pic>
        <p:nvPicPr>
          <p:cNvPr id="12" name="Slika 11">
            <a:hlinkClick r:id="rId6" action="ppaction://hlinksldjump"/>
            <a:extLst>
              <a:ext uri="{FF2B5EF4-FFF2-40B4-BE49-F238E27FC236}">
                <a16:creationId xmlns:a16="http://schemas.microsoft.com/office/drawing/2014/main" id="{4CAA6358-9F79-4F67-85FA-11DDFF6D690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1776" y="3710226"/>
            <a:ext cx="3264351" cy="26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3495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1919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678" y="1936868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1. Biljne zajednice niskih trava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64807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Prašume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64807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Savane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12609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Tundre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12609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5FB82E-89D7-4963-88FB-19B27A1EC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0" y="1940631"/>
            <a:ext cx="6394179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7. Koji od priloženih dijagrama predstavlja snježnu klimu?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AB03F6-23DA-4731-B77D-344E18698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10" name="Slika 9">
            <a:hlinkClick r:id="rId3" action="ppaction://hlinksldjump"/>
            <a:extLst>
              <a:ext uri="{FF2B5EF4-FFF2-40B4-BE49-F238E27FC236}">
                <a16:creationId xmlns:a16="http://schemas.microsoft.com/office/drawing/2014/main" id="{806CA17E-C96D-45D4-8501-31F135A1EB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0378" y="3870664"/>
            <a:ext cx="3319302" cy="2592874"/>
          </a:xfrm>
          <a:prstGeom prst="rect">
            <a:avLst/>
          </a:prstGeom>
        </p:spPr>
      </p:pic>
      <p:pic>
        <p:nvPicPr>
          <p:cNvPr id="12" name="Slika 11">
            <a:hlinkClick r:id="rId5" action="ppaction://hlinksldjump"/>
            <a:extLst>
              <a:ext uri="{FF2B5EF4-FFF2-40B4-BE49-F238E27FC236}">
                <a16:creationId xmlns:a16="http://schemas.microsoft.com/office/drawing/2014/main" id="{7376BFF7-CDF1-4FBB-B01B-D185FF9B422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06615" y="3882306"/>
            <a:ext cx="3396195" cy="2587053"/>
          </a:xfrm>
          <a:prstGeom prst="rect">
            <a:avLst/>
          </a:prstGeom>
        </p:spPr>
      </p:pic>
      <p:pic>
        <p:nvPicPr>
          <p:cNvPr id="13" name="Slika 12">
            <a:hlinkClick r:id="rId3" action="ppaction://hlinksldjump"/>
            <a:extLst>
              <a:ext uri="{FF2B5EF4-FFF2-40B4-BE49-F238E27FC236}">
                <a16:creationId xmlns:a16="http://schemas.microsoft.com/office/drawing/2014/main" id="{1FBD889C-B3C4-49B0-84E3-FFC8ECAB81E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334" y="3870663"/>
            <a:ext cx="3432820" cy="25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8330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5439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5107"/>
            <a:ext cx="12192000" cy="1534130"/>
          </a:xfrm>
        </p:spPr>
        <p:txBody>
          <a:bodyPr>
            <a:normAutofit/>
          </a:bodyPr>
          <a:lstStyle/>
          <a:p>
            <a:r>
              <a:rPr lang="hr-HR" dirty="0"/>
              <a:t>8. Koji od priloženih dijagrama predstavlja stepsku klimu?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AB03F6-23DA-4731-B77D-344E18698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11" name="Slika 10">
            <a:hlinkClick r:id="rId3" action="ppaction://hlinksldjump"/>
            <a:extLst>
              <a:ext uri="{FF2B5EF4-FFF2-40B4-BE49-F238E27FC236}">
                <a16:creationId xmlns:a16="http://schemas.microsoft.com/office/drawing/2014/main" id="{F4FFB56B-71E9-4089-9233-E69A174095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182" y="3528764"/>
            <a:ext cx="3264351" cy="2606727"/>
          </a:xfrm>
          <a:prstGeom prst="rect">
            <a:avLst/>
          </a:prstGeom>
        </p:spPr>
      </p:pic>
      <p:pic>
        <p:nvPicPr>
          <p:cNvPr id="12" name="Slika 11">
            <a:hlinkClick r:id="rId3" action="ppaction://hlinksldjump"/>
            <a:extLst>
              <a:ext uri="{FF2B5EF4-FFF2-40B4-BE49-F238E27FC236}">
                <a16:creationId xmlns:a16="http://schemas.microsoft.com/office/drawing/2014/main" id="{C1217ABB-DDDD-484E-B369-2A56760C06B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40812" y="3528764"/>
            <a:ext cx="3432820" cy="2587053"/>
          </a:xfrm>
          <a:prstGeom prst="rect">
            <a:avLst/>
          </a:prstGeom>
        </p:spPr>
      </p:pic>
      <p:pic>
        <p:nvPicPr>
          <p:cNvPr id="13" name="Slika 12">
            <a:hlinkClick r:id="rId6" action="ppaction://hlinksldjump"/>
            <a:extLst>
              <a:ext uri="{FF2B5EF4-FFF2-40B4-BE49-F238E27FC236}">
                <a16:creationId xmlns:a16="http://schemas.microsoft.com/office/drawing/2014/main" id="{DD71AD70-4490-4EBE-A6A4-02FB95E91FB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241" y="3528764"/>
            <a:ext cx="3401863" cy="26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2274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0811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357" y="1063750"/>
            <a:ext cx="10178322" cy="50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029" y="1992339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6F83E1-C7C4-4296-B1E2-52E215E93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8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370" y="2007663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Rosa je važan izvor vlage u…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Pustinjama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Prašumama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EEA1417-87DB-4F35-83F1-B865423AE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30224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7102968" y="524415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Zimzelenim šumama</a:t>
            </a:r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2B3AC1D8-DBDC-4F08-BA00-88F17A5423DD}"/>
              </a:ext>
            </a:extLst>
          </p:cNvPr>
          <p:cNvSpPr/>
          <p:nvPr/>
        </p:nvSpPr>
        <p:spPr>
          <a:xfrm>
            <a:off x="1483312" y="522421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Savanama</a:t>
            </a:r>
          </a:p>
        </p:txBody>
      </p:sp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61" y="2105517"/>
            <a:ext cx="10178322" cy="1497061"/>
          </a:xfrm>
        </p:spPr>
        <p:txBody>
          <a:bodyPr/>
          <a:lstStyle/>
          <a:p>
            <a:r>
              <a:rPr lang="hr-HR" dirty="0"/>
              <a:t>3. Koja su dva podtipa snježno-šumske klime…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97493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Hladna i topla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030375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Nizinska i planinska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34BD1A8-B956-46EE-B574-07069AEB8D24}"/>
              </a:ext>
            </a:extLst>
          </p:cNvPr>
          <p:cNvSpPr/>
          <p:nvPr/>
        </p:nvSpPr>
        <p:spPr>
          <a:xfrm>
            <a:off x="4213934" y="529864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Suha i vlažna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0189B8-D937-4CE7-9480-B030BA314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2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96840DBB-8F61-41B3-9C6B-468B495AA9CA}" vid="{D066D551-FCD9-4921-936A-EEFD9E8F90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131</Words>
  <Application>Microsoft Office PowerPoint</Application>
  <PresentationFormat>Široki zaslon</PresentationFormat>
  <Paragraphs>42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9" baseType="lpstr">
      <vt:lpstr>Arial</vt:lpstr>
      <vt:lpstr>Trebuchet MS</vt:lpstr>
      <vt:lpstr>Tema2</vt:lpstr>
      <vt:lpstr>Ostale klime na Zemlji</vt:lpstr>
      <vt:lpstr>1. Biljne zajednice niskih trava nazivamo…</vt:lpstr>
      <vt:lpstr>PowerPoint prezentacija</vt:lpstr>
      <vt:lpstr>PowerPoint prezentacija</vt:lpstr>
      <vt:lpstr>2. Rosa je važan izvor vlage u…</vt:lpstr>
      <vt:lpstr>PowerPoint prezentacija</vt:lpstr>
      <vt:lpstr>PowerPoint prezentacija</vt:lpstr>
      <vt:lpstr>3. Koja su dva podtipa snježno-šumske klime…</vt:lpstr>
      <vt:lpstr>PowerPoint prezentacija</vt:lpstr>
      <vt:lpstr>PowerPoint prezentacija</vt:lpstr>
      <vt:lpstr>4. Prema istaknutom klimatskom dijagramu odredi približnu prosječnu količinu padalina za mjesec svibanj.</vt:lpstr>
      <vt:lpstr>PowerPoint prezentacija</vt:lpstr>
      <vt:lpstr>PowerPoint prezentacija</vt:lpstr>
      <vt:lpstr>5. Koji od priloženih dijagrama predstavlja snježno-šumsku klimu?</vt:lpstr>
      <vt:lpstr>PowerPoint prezentacija</vt:lpstr>
      <vt:lpstr>PowerPoint prezentacija</vt:lpstr>
      <vt:lpstr>6. Koji od priloženih dijagrama predstavlja pustinjsku klimu?</vt:lpstr>
      <vt:lpstr>PowerPoint prezentacija</vt:lpstr>
      <vt:lpstr>PowerPoint prezentacija</vt:lpstr>
      <vt:lpstr>7. Koji od priloženih dijagrama predstavlja snježnu klimu?</vt:lpstr>
      <vt:lpstr>PowerPoint prezentacija</vt:lpstr>
      <vt:lpstr>PowerPoint prezentacija</vt:lpstr>
      <vt:lpstr>8. Koji od priloženih dijagrama predstavlja stepsku klimu?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Raznolikost klime na Zemlji</dc:title>
  <dc:creator>MARKO VLADIĆ</dc:creator>
  <cp:lastModifiedBy>MARKO VLADIĆ</cp:lastModifiedBy>
  <cp:revision>8</cp:revision>
  <dcterms:created xsi:type="dcterms:W3CDTF">2020-09-27T10:04:33Z</dcterms:created>
  <dcterms:modified xsi:type="dcterms:W3CDTF">2020-10-04T09:44:29Z</dcterms:modified>
</cp:coreProperties>
</file>